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72654" autoAdjust="0"/>
  </p:normalViewPr>
  <p:slideViewPr>
    <p:cSldViewPr snapToGrid="0">
      <p:cViewPr varScale="1">
        <p:scale>
          <a:sx n="42" d="100"/>
          <a:sy n="42" d="100"/>
        </p:scale>
        <p:origin x="13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BDEEA-6878-41D4-97FD-54221859B495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430635-0038-4069-89E8-E4F06F10EDB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730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altLang="zh-TW" dirty="0"/>
          </a:p>
          <a:p>
            <a:endParaRPr lang="en-GB" altLang="zh-TW" dirty="0"/>
          </a:p>
          <a:p>
            <a:r>
              <a:rPr lang="en-GB" altLang="zh-TW" dirty="0"/>
              <a:t>https://pixabay.com/videos/door-squeak-door-opening-6714/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9785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https://pixabay.com/videos/colorful-percussion-instrument-55762/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817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https://pixabay.com/videos/tunnel-corridor-lights-abstract-79765/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7969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https://pixabay.com/videos/pipes-neon-visual-vj-vj-loop-127073/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2331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https://pixabay.com/videos/mosaic-tile-pattern-design-texture-121275/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4717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r>
              <a:rPr lang="en-GB" altLang="zh-TW" dirty="0"/>
              <a:t>https://pixabay.com/videos/overlay-water-element-composite-15794/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4809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altLang="zh-TW" dirty="0"/>
          </a:p>
          <a:p>
            <a:endParaRPr lang="en-GB" altLang="zh-TW" dirty="0"/>
          </a:p>
          <a:p>
            <a:r>
              <a:rPr lang="en-GB" altLang="zh-TW" dirty="0"/>
              <a:t>https://pixabay.com/videos/umbrellas-decor-street-hanging-232396/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F5F9E-9935-4BA4-9E16-E17D6FA68016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5160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1085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1473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194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733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2123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6485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7329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華文宋體 Regular" panose="02020502040202010101" pitchFamily="18" charset="-122"/>
                <a:ea typeface="華文宋體 Regular" panose="02020502040202010101" pitchFamily="18" charset="-122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464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2726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9130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645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B5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4728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ut">
            <a:hlinkClick r:id="" action="ppaction://media"/>
            <a:extLst>
              <a:ext uri="{FF2B5EF4-FFF2-40B4-BE49-F238E27FC236}">
                <a16:creationId xmlns:a16="http://schemas.microsoft.com/office/drawing/2014/main" id="{F9567485-9376-3E80-372C-368D30E893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FB0396F5-A9E9-A180-A471-B2F441E0C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華文宋體 Regular" panose="02020502040202010101" pitchFamily="18" charset="-122"/>
                <a:ea typeface="華文宋體 Regular" panose="02020502040202010101" pitchFamily="18" charset="-122"/>
                <a:cs typeface="文鼎中鋼筆行楷" panose="02010609010101010101" pitchFamily="49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125146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5762-503981022_medium">
            <a:hlinkClick r:id="" action="ppaction://media"/>
            <a:extLst>
              <a:ext uri="{FF2B5EF4-FFF2-40B4-BE49-F238E27FC236}">
                <a16:creationId xmlns:a16="http://schemas.microsoft.com/office/drawing/2014/main" id="{C7B7193C-01D4-30AA-353D-E9028AB697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3F0BBA2-26A1-8CD3-759E-2755F051C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74594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9765-570718546_small">
            <a:hlinkClick r:id="" action="ppaction://media"/>
            <a:extLst>
              <a:ext uri="{FF2B5EF4-FFF2-40B4-BE49-F238E27FC236}">
                <a16:creationId xmlns:a16="http://schemas.microsoft.com/office/drawing/2014/main" id="{A297EB7D-C282-00E5-D260-C96CBBF64E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94A02ED-CCD7-C8C6-B804-4FD70093A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283938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27073-737747499_small">
            <a:hlinkClick r:id="" action="ppaction://media"/>
            <a:extLst>
              <a:ext uri="{FF2B5EF4-FFF2-40B4-BE49-F238E27FC236}">
                <a16:creationId xmlns:a16="http://schemas.microsoft.com/office/drawing/2014/main" id="{3ED79364-90D6-E3D5-D20C-A691E33CD6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567B5B3-75C7-5576-1AE4-ECC34D473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22890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21275-724696904_small">
            <a:hlinkClick r:id="" action="ppaction://media"/>
            <a:extLst>
              <a:ext uri="{FF2B5EF4-FFF2-40B4-BE49-F238E27FC236}">
                <a16:creationId xmlns:a16="http://schemas.microsoft.com/office/drawing/2014/main" id="{CF801B60-2ACD-064C-162F-986F0BA9F4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472B50A-B4C2-5B0D-3494-EEB424271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68371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5794-266811402_small">
            <a:hlinkClick r:id="" action="ppaction://media"/>
            <a:extLst>
              <a:ext uri="{FF2B5EF4-FFF2-40B4-BE49-F238E27FC236}">
                <a16:creationId xmlns:a16="http://schemas.microsoft.com/office/drawing/2014/main" id="{ADD1B487-755D-C031-FFFE-952988402D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DF44136-EDF7-C484-847E-0E685F93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243579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utput">
            <a:hlinkClick r:id="" action="ppaction://media"/>
            <a:extLst>
              <a:ext uri="{FF2B5EF4-FFF2-40B4-BE49-F238E27FC236}">
                <a16:creationId xmlns:a16="http://schemas.microsoft.com/office/drawing/2014/main" id="{4E475EAE-92A4-32D2-2410-F85DBBDB78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283E9F7-F41D-B4F2-1175-C9965022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3660813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84</Words>
  <Application>Microsoft Office PowerPoint</Application>
  <PresentationFormat>寬螢幕</PresentationFormat>
  <Paragraphs>35</Paragraphs>
  <Slides>7</Slides>
  <Notes>7</Notes>
  <HiddenSlides>0</HiddenSlides>
  <MMClips>7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華文宋體 Regular</vt:lpstr>
      <vt:lpstr>Arial</vt:lpstr>
      <vt:lpstr>Calibri</vt:lpstr>
      <vt:lpstr>Calibri Light</vt:lpstr>
      <vt:lpstr>1_Office 佈景主題</vt:lpstr>
      <vt:lpstr>目標</vt:lpstr>
      <vt:lpstr>阻礙</vt:lpstr>
      <vt:lpstr>努力</vt:lpstr>
      <vt:lpstr>結果</vt:lpstr>
      <vt:lpstr>意外</vt:lpstr>
      <vt:lpstr>轉彎</vt:lpstr>
      <vt:lpstr>結果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Annie Hsieh</cp:lastModifiedBy>
  <cp:revision>23</cp:revision>
  <dcterms:created xsi:type="dcterms:W3CDTF">2024-09-16T08:29:48Z</dcterms:created>
  <dcterms:modified xsi:type="dcterms:W3CDTF">2024-10-31T04:52:00Z</dcterms:modified>
</cp:coreProperties>
</file>

<file path=docProps/thumbnail.jpeg>
</file>